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78"/>
  </p:normalViewPr>
  <p:slideViewPr>
    <p:cSldViewPr snapToGrid="0" snapToObjects="1">
      <p:cViewPr varScale="1">
        <p:scale>
          <a:sx n="109" d="100"/>
          <a:sy n="109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76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55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0343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176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4664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08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8720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71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57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53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35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832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70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913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12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619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AC61FB-DA17-6F47-8C51-B6E24EBBA88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93740F4-79F4-5F48-828A-A93BBFC58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300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3" r:id="rId3"/>
    <p:sldLayoutId id="2147483914" r:id="rId4"/>
    <p:sldLayoutId id="2147483915" r:id="rId5"/>
    <p:sldLayoutId id="2147483916" r:id="rId6"/>
    <p:sldLayoutId id="2147483917" r:id="rId7"/>
    <p:sldLayoutId id="2147483918" r:id="rId8"/>
    <p:sldLayoutId id="2147483919" r:id="rId9"/>
    <p:sldLayoutId id="2147483920" r:id="rId10"/>
    <p:sldLayoutId id="2147483921" r:id="rId11"/>
    <p:sldLayoutId id="2147483922" r:id="rId12"/>
    <p:sldLayoutId id="2147483923" r:id="rId13"/>
    <p:sldLayoutId id="2147483924" r:id="rId14"/>
    <p:sldLayoutId id="2147483925" r:id="rId15"/>
    <p:sldLayoutId id="214748392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AA0BA-C1C2-F940-9ADE-A32424974E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200151"/>
            <a:ext cx="8915399" cy="2343150"/>
          </a:xfrm>
        </p:spPr>
        <p:txBody>
          <a:bodyPr/>
          <a:lstStyle/>
          <a:p>
            <a:r>
              <a:rPr lang="en-US" dirty="0"/>
              <a:t>CENG 317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B1186C-482F-C04A-90BC-09EC9F4797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3971925"/>
            <a:ext cx="8915399" cy="1931737"/>
          </a:xfrm>
        </p:spPr>
        <p:txBody>
          <a:bodyPr>
            <a:normAutofit/>
          </a:bodyPr>
          <a:lstStyle/>
          <a:p>
            <a:r>
              <a:rPr lang="en-US" dirty="0"/>
              <a:t>Project Name: </a:t>
            </a:r>
            <a:r>
              <a:rPr lang="en-US" dirty="0" err="1"/>
              <a:t>Lumi</a:t>
            </a:r>
            <a:r>
              <a:rPr lang="en-US" dirty="0"/>
              <a:t> Monitor</a:t>
            </a:r>
          </a:p>
          <a:p>
            <a:r>
              <a:rPr lang="en-US" dirty="0"/>
              <a:t>Final presentation</a:t>
            </a:r>
          </a:p>
          <a:p>
            <a:r>
              <a:rPr lang="en-US" dirty="0"/>
              <a:t>Abdirashid Yusuf</a:t>
            </a:r>
          </a:p>
          <a:p>
            <a:r>
              <a:rPr lang="en-US" dirty="0"/>
              <a:t>Link: https</a:t>
            </a:r>
            <a:r>
              <a:rPr lang="en-US" u="sng" dirty="0"/>
              <a:t>:/</a:t>
            </a:r>
            <a:r>
              <a:rPr lang="en-US" u="sng" dirty="0" err="1"/>
              <a:t>github.com</a:t>
            </a:r>
            <a:r>
              <a:rPr lang="en-US" u="sng" dirty="0"/>
              <a:t>/Abdirashid-Yusuf/</a:t>
            </a:r>
            <a:r>
              <a:rPr lang="en-US" u="sng" dirty="0" err="1"/>
              <a:t>Lumi</a:t>
            </a:r>
            <a:r>
              <a:rPr lang="en-US" u="sng" dirty="0"/>
              <a:t>-monitor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7271D4-480D-F54E-A5A9-38F08A5B674C}"/>
              </a:ext>
            </a:extLst>
          </p:cNvPr>
          <p:cNvSpPr txBox="1"/>
          <p:nvPr/>
        </p:nvSpPr>
        <p:spPr>
          <a:xfrm>
            <a:off x="6743700" y="3714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047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323D0-AA00-3E4A-9745-05EB71AC5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1FAE7-BADD-A848-A78B-4C0787A95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project is to create a system that monitors the baby while it is sleeping and also senses the condition of the room. </a:t>
            </a:r>
          </a:p>
          <a:p>
            <a:pPr marL="0" indent="0">
              <a:buNone/>
            </a:pPr>
            <a:r>
              <a:rPr lang="en-US" b="1" dirty="0"/>
              <a:t>Sensors used</a:t>
            </a:r>
          </a:p>
          <a:p>
            <a:pPr marL="0" indent="0">
              <a:buNone/>
            </a:pPr>
            <a:r>
              <a:rPr lang="en-US" dirty="0"/>
              <a:t>I) TSL2591 Luminosity sensor</a:t>
            </a:r>
          </a:p>
          <a:p>
            <a:pPr marL="0" indent="0">
              <a:buNone/>
            </a:pPr>
            <a:r>
              <a:rPr lang="en-US" dirty="0"/>
              <a:t>II)DHT22 Temperature and Humidity sensor</a:t>
            </a:r>
          </a:p>
          <a:p>
            <a:pPr marL="0" indent="0">
              <a:buNone/>
            </a:pPr>
            <a:r>
              <a:rPr lang="en-US" dirty="0"/>
              <a:t>III) Adafruit I2S MEMS Microphone Breakout - SPH0645LM4H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 am working on the SPH0645LM4H sensor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F1A5AE-2D93-C542-B2F7-47EB427D2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5072" y="4867868"/>
            <a:ext cx="2463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9655-081B-4F4A-A759-1E614B68E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93786"/>
            <a:ext cx="8911687" cy="961292"/>
          </a:xfrm>
        </p:spPr>
        <p:txBody>
          <a:bodyPr/>
          <a:lstStyle/>
          <a:p>
            <a:r>
              <a:rPr lang="en-US" dirty="0"/>
              <a:t>Budget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311533-6FD8-124B-BD75-D987CC05D4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632" y="1488831"/>
            <a:ext cx="11922368" cy="5275383"/>
          </a:xfrm>
        </p:spPr>
      </p:pic>
    </p:spTree>
    <p:extLst>
      <p:ext uri="{BB962C8B-B14F-4D97-AF65-F5344CB8AC3E}">
        <p14:creationId xmlns:p14="http://schemas.microsoft.com/office/powerpoint/2010/main" val="3993866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3079B-73D5-584D-9229-1D7569E75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152400"/>
            <a:ext cx="8911687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Schedule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76F671-357F-CF44-8036-19512F49D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2953" y="656492"/>
            <a:ext cx="10117016" cy="6049107"/>
          </a:xfrm>
        </p:spPr>
      </p:pic>
    </p:spTree>
    <p:extLst>
      <p:ext uri="{BB962C8B-B14F-4D97-AF65-F5344CB8AC3E}">
        <p14:creationId xmlns:p14="http://schemas.microsoft.com/office/powerpoint/2010/main" val="2253964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067D5-9418-9B4F-85BE-62D0330D9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105508"/>
            <a:ext cx="8911687" cy="785446"/>
          </a:xfrm>
        </p:spPr>
        <p:txBody>
          <a:bodyPr/>
          <a:lstStyle/>
          <a:p>
            <a:r>
              <a:rPr lang="en-US" dirty="0"/>
              <a:t>Images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53A65F-C4D8-554D-B8BF-E427BA14E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2839" y="1511510"/>
            <a:ext cx="4098722" cy="24981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EBDF27-2D4C-3947-9F21-EE1909B67B32}"/>
              </a:ext>
            </a:extLst>
          </p:cNvPr>
          <p:cNvSpPr txBox="1"/>
          <p:nvPr/>
        </p:nvSpPr>
        <p:spPr>
          <a:xfrm>
            <a:off x="2145323" y="1142178"/>
            <a:ext cx="236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Enclosed Hardware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BD70C5-2B7F-C54E-ADED-871F603D2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275" y="1647148"/>
            <a:ext cx="3647091" cy="25990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070782-92E6-504A-8B10-E705D286648B}"/>
              </a:ext>
            </a:extLst>
          </p:cNvPr>
          <p:cNvSpPr txBox="1"/>
          <p:nvPr/>
        </p:nvSpPr>
        <p:spPr>
          <a:xfrm>
            <a:off x="6264166" y="1235774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85417A-2129-794E-A13F-E6210BFE7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187669" y="4435364"/>
            <a:ext cx="9144000" cy="24226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F72F9E1-81A6-5142-8F5F-7A7BD29E972C}"/>
              </a:ext>
            </a:extLst>
          </p:cNvPr>
          <p:cNvSpPr txBox="1"/>
          <p:nvPr/>
        </p:nvSpPr>
        <p:spPr>
          <a:xfrm>
            <a:off x="2257425" y="4129088"/>
            <a:ext cx="1933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 readings</a:t>
            </a:r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39E3915-CDB1-CC41-AB37-4C242767EF36}"/>
              </a:ext>
            </a:extLst>
          </p:cNvPr>
          <p:cNvSpPr txBox="1"/>
          <p:nvPr/>
        </p:nvSpPr>
        <p:spPr>
          <a:xfrm>
            <a:off x="9801225" y="1647148"/>
            <a:ext cx="2128837" cy="2599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2C9BD4-1BE0-E044-94E7-8D33AB7FB0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9216080" y="1605106"/>
            <a:ext cx="2713983" cy="261182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6228395-8654-BF49-A1D0-51F0874A5E8E}"/>
              </a:ext>
            </a:extLst>
          </p:cNvPr>
          <p:cNvSpPr txBox="1"/>
          <p:nvPr/>
        </p:nvSpPr>
        <p:spPr>
          <a:xfrm>
            <a:off x="9958996" y="1229390"/>
            <a:ext cx="15456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Breadboard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530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2FB00-9C6C-0946-AFA3-945C95B81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from previous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F64E6-5E6D-C84E-83A5-715BF28B3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1002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TECH 101 </a:t>
            </a:r>
            <a:r>
              <a:rPr lang="en-CA" dirty="0"/>
              <a:t>Electric Circuits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Basic circuitry is a very essential for this project. This course helped in the design of the schematics.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CA" dirty="0"/>
              <a:t>CENG 216 Intro to Software Engineering</a:t>
            </a:r>
          </a:p>
          <a:p>
            <a:pPr marL="0" indent="0">
              <a:buNone/>
            </a:pPr>
            <a:r>
              <a:rPr lang="en-CA" dirty="0"/>
              <a:t>This course helped me in preparing my project schedule using Microsoft project manager.</a:t>
            </a:r>
          </a:p>
          <a:p>
            <a:r>
              <a:rPr lang="en-US" dirty="0"/>
              <a:t>TECH 103 Technical C</a:t>
            </a:r>
          </a:p>
          <a:p>
            <a:pPr marL="0" indent="0">
              <a:buNone/>
            </a:pPr>
            <a:r>
              <a:rPr lang="en-US" dirty="0"/>
              <a:t>In this course I got familiar with the raspberry pi. I wrote C code on a raspberry pi.</a:t>
            </a:r>
          </a:p>
          <a:p>
            <a:r>
              <a:rPr lang="en-US" dirty="0"/>
              <a:t>https://</a:t>
            </a:r>
            <a:r>
              <a:rPr lang="en-US" dirty="0" err="1"/>
              <a:t>learn.adafruit.com</a:t>
            </a:r>
            <a:r>
              <a:rPr lang="en-US" dirty="0"/>
              <a:t>/adafruit-i2s-mems-microphone-breakout/raspberry-pi-wiring-and-test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0049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{791F8B45-B185-9944-A7DE-F950A693B928}tf10001069</Template>
  <TotalTime>215</TotalTime>
  <Words>169</Words>
  <Application>Microsoft Macintosh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Wisp</vt:lpstr>
      <vt:lpstr>CENG 317</vt:lpstr>
      <vt:lpstr>Introduction</vt:lpstr>
      <vt:lpstr>Budget</vt:lpstr>
      <vt:lpstr>Schedule</vt:lpstr>
      <vt:lpstr>Images</vt:lpstr>
      <vt:lpstr>Knowledge from previous classes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CENG 317</dc:title>
  <dc:creator>Abdirashid Yusuf</dc:creator>
  <cp:lastModifiedBy>Abdirashid Yusuf</cp:lastModifiedBy>
  <cp:revision>11</cp:revision>
  <dcterms:created xsi:type="dcterms:W3CDTF">2019-11-28T15:18:40Z</dcterms:created>
  <dcterms:modified xsi:type="dcterms:W3CDTF">2019-11-28T18:57:49Z</dcterms:modified>
</cp:coreProperties>
</file>

<file path=docProps/thumbnail.jpeg>
</file>